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6"/>
  </p:notesMasterIdLst>
  <p:sldIdLst>
    <p:sldId id="256" r:id="rId5"/>
    <p:sldId id="258" r:id="rId6"/>
    <p:sldId id="259" r:id="rId7"/>
    <p:sldId id="260" r:id="rId8"/>
    <p:sldId id="261" r:id="rId9"/>
    <p:sldId id="257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92" r:id="rId36"/>
    <p:sldId id="293" r:id="rId37"/>
    <p:sldId id="291" r:id="rId38"/>
    <p:sldId id="289" r:id="rId39"/>
    <p:sldId id="294" r:id="rId40"/>
    <p:sldId id="290" r:id="rId41"/>
    <p:sldId id="295" r:id="rId42"/>
    <p:sldId id="297" r:id="rId43"/>
    <p:sldId id="298" r:id="rId44"/>
    <p:sldId id="296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</p14:sldIdLst>
        </p14:section>
        <p14:section name="Recap P1+2" id="{CEC89542-20C3-4761-BC5B-F869E36A59C1}">
          <p14:sldIdLst>
            <p14:sldId id="258"/>
            <p14:sldId id="25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8935" autoAdjust="0"/>
  </p:normalViewPr>
  <p:slideViewPr>
    <p:cSldViewPr snapToGrid="0">
      <p:cViewPr varScale="1">
        <p:scale>
          <a:sx n="87" d="100"/>
          <a:sy n="87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/>
              <a:t>Je weet precies hoe vaak (in dit geval 10x)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/>
              <a:t>Je weet niet precies hoe vaak (kan ook nul zijn)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/>
              <a:t>Je weet niet hoe vaak (maar in ieder geval 1x)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/>
              <a:t>Behandel alle elementen uit een lijst/array/collectie op exact dezelfde manier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5578</TotalTime>
  <Words>2976</Words>
  <Application>Microsoft Office PowerPoint</Application>
  <PresentationFormat>Breedbeeld</PresentationFormat>
  <Paragraphs>576</Paragraphs>
  <Slides>51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Loops</vt:lpstr>
      <vt:lpstr>Loops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Polymorfisme</vt:lpstr>
      <vt:lpstr>Polymorfisme</vt:lpstr>
      <vt:lpstr>Polymorfisme 2</vt:lpstr>
      <vt:lpstr>PowerPoint-presentatie</vt:lpstr>
      <vt:lpstr>Wat is de ‘base’?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241</cp:revision>
  <dcterms:created xsi:type="dcterms:W3CDTF">2018-06-08T13:36:05Z</dcterms:created>
  <dcterms:modified xsi:type="dcterms:W3CDTF">2021-03-01T17:44:43Z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